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474" r:id="rId2"/>
    <p:sldId id="475" r:id="rId3"/>
    <p:sldId id="476" r:id="rId4"/>
    <p:sldId id="477" r:id="rId5"/>
    <p:sldId id="478" r:id="rId6"/>
    <p:sldId id="445" r:id="rId7"/>
    <p:sldId id="388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5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Custom Layout">
    <p:bg>
      <p:bgPr>
        <a:solidFill>
          <a:srgbClr val="10B4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10B4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4230461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" b="601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427DA6D-D050-588F-04C9-1BDB64D5DA24}"/>
              </a:ext>
            </a:extLst>
          </p:cNvPr>
          <p:cNvSpPr/>
          <p:nvPr userDrawn="1"/>
        </p:nvSpPr>
        <p:spPr>
          <a:xfrm>
            <a:off x="-465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8110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" r="283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808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1">
            <a:extLst>
              <a:ext uri="{FF2B5EF4-FFF2-40B4-BE49-F238E27FC236}">
                <a16:creationId xmlns:a16="http://schemas.microsoft.com/office/drawing/2014/main" id="{D7745285-D4C7-0E9C-DC86-5CED39B4F58F}"/>
              </a:ext>
            </a:extLst>
          </p:cNvPr>
          <p:cNvSpPr/>
          <p:nvPr userDrawn="1"/>
        </p:nvSpPr>
        <p:spPr>
          <a:xfrm flipV="1">
            <a:off x="4331970" y="0"/>
            <a:ext cx="538693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32F79E77-F530-308F-393E-66AFFE085A8F}"/>
              </a:ext>
            </a:extLst>
          </p:cNvPr>
          <p:cNvSpPr/>
          <p:nvPr userDrawn="1"/>
        </p:nvSpPr>
        <p:spPr>
          <a:xfrm flipV="1">
            <a:off x="2473093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51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8" r="21168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51475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33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2" r="21181"/>
          <a:stretch/>
        </p:blipFill>
        <p:spPr>
          <a:xfrm>
            <a:off x="0" y="7009"/>
            <a:ext cx="5489133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40FD6A-FA6E-FC72-33CF-99E2766F7E6B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B1FF3C-C899-C75C-2623-AD0C859DB65B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02525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5" r="21115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222551" y="1979446"/>
            <a:ext cx="7158501" cy="2712700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16078"/>
              <a:gd name="connsiteX1" fmla="*/ 6918570 w 6918570"/>
              <a:gd name="connsiteY1" fmla="*/ 0 h 2716078"/>
              <a:gd name="connsiteX2" fmla="*/ 6835733 w 6918570"/>
              <a:gd name="connsiteY2" fmla="*/ 2716078 h 2716078"/>
              <a:gd name="connsiteX3" fmla="*/ 322862 w 6918570"/>
              <a:gd name="connsiteY3" fmla="*/ 2700561 h 2716078"/>
              <a:gd name="connsiteX4" fmla="*/ 0 w 6918570"/>
              <a:gd name="connsiteY4" fmla="*/ 3277 h 2716078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322862 w 7222147"/>
              <a:gd name="connsiteY3" fmla="*/ 2697284 h 2712801"/>
              <a:gd name="connsiteX4" fmla="*/ 0 w 7222147"/>
              <a:gd name="connsiteY4" fmla="*/ 0 h 2712801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617918 w 7222147"/>
              <a:gd name="connsiteY3" fmla="*/ 2688120 h 2712801"/>
              <a:gd name="connsiteX4" fmla="*/ 0 w 7222147"/>
              <a:gd name="connsiteY4" fmla="*/ 0 h 2712801"/>
              <a:gd name="connsiteX0" fmla="*/ 386224 w 6604229"/>
              <a:gd name="connsiteY0" fmla="*/ 0 h 2712700"/>
              <a:gd name="connsiteX1" fmla="*/ 6604229 w 6604229"/>
              <a:gd name="connsiteY1" fmla="*/ 70351 h 2712700"/>
              <a:gd name="connsiteX2" fmla="*/ 6217815 w 6604229"/>
              <a:gd name="connsiteY2" fmla="*/ 2712700 h 2712700"/>
              <a:gd name="connsiteX3" fmla="*/ 0 w 6604229"/>
              <a:gd name="connsiteY3" fmla="*/ 2688019 h 2712700"/>
              <a:gd name="connsiteX4" fmla="*/ 386224 w 6604229"/>
              <a:gd name="connsiteY4" fmla="*/ 0 h 27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4229" h="2712700">
                <a:moveTo>
                  <a:pt x="386224" y="0"/>
                </a:moveTo>
                <a:lnTo>
                  <a:pt x="6604229" y="70351"/>
                </a:lnTo>
                <a:lnTo>
                  <a:pt x="6217815" y="2712700"/>
                </a:lnTo>
                <a:lnTo>
                  <a:pt x="0" y="2688019"/>
                </a:lnTo>
                <a:lnTo>
                  <a:pt x="38622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507468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04" r="35504"/>
          <a:stretch/>
        </p:blipFill>
        <p:spPr>
          <a:xfrm>
            <a:off x="0" y="0"/>
            <a:ext cx="3552346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-1765857" y="2057070"/>
            <a:ext cx="7259428" cy="2707296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87638"/>
              <a:gd name="connsiteY0" fmla="*/ 3277 h 2704835"/>
              <a:gd name="connsiteX1" fmla="*/ 6918570 w 6987638"/>
              <a:gd name="connsiteY1" fmla="*/ 0 h 2704835"/>
              <a:gd name="connsiteX2" fmla="*/ 6987638 w 6987638"/>
              <a:gd name="connsiteY2" fmla="*/ 2704835 h 2704835"/>
              <a:gd name="connsiteX3" fmla="*/ 322862 w 6987638"/>
              <a:gd name="connsiteY3" fmla="*/ 2700561 h 2704835"/>
              <a:gd name="connsiteX4" fmla="*/ 0 w 6987638"/>
              <a:gd name="connsiteY4" fmla="*/ 3277 h 2704835"/>
              <a:gd name="connsiteX0" fmla="*/ 0 w 7336306"/>
              <a:gd name="connsiteY0" fmla="*/ 0 h 2701558"/>
              <a:gd name="connsiteX1" fmla="*/ 7336306 w 7336306"/>
              <a:gd name="connsiteY1" fmla="*/ 178676 h 2701558"/>
              <a:gd name="connsiteX2" fmla="*/ 6987638 w 7336306"/>
              <a:gd name="connsiteY2" fmla="*/ 2701558 h 2701558"/>
              <a:gd name="connsiteX3" fmla="*/ 322862 w 7336306"/>
              <a:gd name="connsiteY3" fmla="*/ 2697284 h 2701558"/>
              <a:gd name="connsiteX4" fmla="*/ 0 w 7336306"/>
              <a:gd name="connsiteY4" fmla="*/ 0 h 2701558"/>
              <a:gd name="connsiteX0" fmla="*/ 0 w 7336306"/>
              <a:gd name="connsiteY0" fmla="*/ 0 h 2701558"/>
              <a:gd name="connsiteX1" fmla="*/ 7336306 w 7336306"/>
              <a:gd name="connsiteY1" fmla="*/ 178676 h 2701558"/>
              <a:gd name="connsiteX2" fmla="*/ 6987638 w 7336306"/>
              <a:gd name="connsiteY2" fmla="*/ 2701558 h 2701558"/>
              <a:gd name="connsiteX3" fmla="*/ 638966 w 7336306"/>
              <a:gd name="connsiteY3" fmla="*/ 2684288 h 2701558"/>
              <a:gd name="connsiteX4" fmla="*/ 0 w 7336306"/>
              <a:gd name="connsiteY4" fmla="*/ 0 h 2701558"/>
              <a:gd name="connsiteX0" fmla="*/ 461654 w 6697340"/>
              <a:gd name="connsiteY0" fmla="*/ 0 h 2707296"/>
              <a:gd name="connsiteX1" fmla="*/ 6697340 w 6697340"/>
              <a:gd name="connsiteY1" fmla="*/ 184414 h 2707296"/>
              <a:gd name="connsiteX2" fmla="*/ 6348672 w 6697340"/>
              <a:gd name="connsiteY2" fmla="*/ 2707296 h 2707296"/>
              <a:gd name="connsiteX3" fmla="*/ 0 w 6697340"/>
              <a:gd name="connsiteY3" fmla="*/ 2690026 h 2707296"/>
              <a:gd name="connsiteX4" fmla="*/ 461654 w 6697340"/>
              <a:gd name="connsiteY4" fmla="*/ 0 h 2707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7340" h="2707296">
                <a:moveTo>
                  <a:pt x="461654" y="0"/>
                </a:moveTo>
                <a:lnTo>
                  <a:pt x="6697340" y="184414"/>
                </a:lnTo>
                <a:lnTo>
                  <a:pt x="6348672" y="2707296"/>
                </a:lnTo>
                <a:lnTo>
                  <a:pt x="0" y="2690026"/>
                </a:lnTo>
                <a:lnTo>
                  <a:pt x="46165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060314" y="-7687"/>
            <a:ext cx="10147017" cy="687393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0 w 11096004"/>
              <a:gd name="connsiteY0" fmla="*/ 6865376 h 6865376"/>
              <a:gd name="connsiteX1" fmla="*/ 8002640 w 11096004"/>
              <a:gd name="connsiteY1" fmla="*/ 6857687 h 6865376"/>
              <a:gd name="connsiteX2" fmla="*/ 9965588 w 11096004"/>
              <a:gd name="connsiteY2" fmla="*/ 6857687 h 6865376"/>
              <a:gd name="connsiteX3" fmla="*/ 11096004 w 11096004"/>
              <a:gd name="connsiteY3" fmla="*/ 0 h 6865376"/>
              <a:gd name="connsiteX4" fmla="*/ 3649522 w 11096004"/>
              <a:gd name="connsiteY4" fmla="*/ 6106 h 6865376"/>
              <a:gd name="connsiteX5" fmla="*/ 0 w 11096004"/>
              <a:gd name="connsiteY5" fmla="*/ 6865376 h 6865376"/>
              <a:gd name="connsiteX0" fmla="*/ 8411 w 11104415"/>
              <a:gd name="connsiteY0" fmla="*/ 6866946 h 6866946"/>
              <a:gd name="connsiteX1" fmla="*/ 8011051 w 11104415"/>
              <a:gd name="connsiteY1" fmla="*/ 6859257 h 6866946"/>
              <a:gd name="connsiteX2" fmla="*/ 9973999 w 11104415"/>
              <a:gd name="connsiteY2" fmla="*/ 6859257 h 6866946"/>
              <a:gd name="connsiteX3" fmla="*/ 11104415 w 11104415"/>
              <a:gd name="connsiteY3" fmla="*/ 1570 h 6866946"/>
              <a:gd name="connsiteX4" fmla="*/ 0 w 11104415"/>
              <a:gd name="connsiteY4" fmla="*/ 0 h 6866946"/>
              <a:gd name="connsiteX5" fmla="*/ 8411 w 11104415"/>
              <a:gd name="connsiteY5" fmla="*/ 6866946 h 6866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104415" h="6866946">
                <a:moveTo>
                  <a:pt x="8411" y="6866946"/>
                </a:moveTo>
                <a:lnTo>
                  <a:pt x="8011051" y="6859257"/>
                </a:lnTo>
                <a:lnTo>
                  <a:pt x="9973999" y="6859257"/>
                </a:lnTo>
                <a:lnTo>
                  <a:pt x="11104415" y="1570"/>
                </a:lnTo>
                <a:lnTo>
                  <a:pt x="0" y="0"/>
                </a:lnTo>
                <a:cubicBezTo>
                  <a:pt x="0" y="2294586"/>
                  <a:pt x="8411" y="4572360"/>
                  <a:pt x="8411" y="6866946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82082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7" r="15955"/>
          <a:stretch/>
        </p:blipFill>
        <p:spPr>
          <a:xfrm>
            <a:off x="0" y="-6114"/>
            <a:ext cx="7675178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914149" y="1983548"/>
            <a:ext cx="7074076" cy="2685830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7630330"/>
              <a:gd name="connsiteY0" fmla="*/ 0 h 2698928"/>
              <a:gd name="connsiteX1" fmla="*/ 7630331 w 7630330"/>
              <a:gd name="connsiteY1" fmla="*/ 230469 h 2698928"/>
              <a:gd name="connsiteX2" fmla="*/ 7233935 w 7630330"/>
              <a:gd name="connsiteY2" fmla="*/ 2698928 h 2698928"/>
              <a:gd name="connsiteX3" fmla="*/ 322862 w 7630330"/>
              <a:gd name="connsiteY3" fmla="*/ 2697284 h 2698928"/>
              <a:gd name="connsiteX4" fmla="*/ 0 w 7630330"/>
              <a:gd name="connsiteY4" fmla="*/ 0 h 2698928"/>
              <a:gd name="connsiteX0" fmla="*/ 447528 w 7307469"/>
              <a:gd name="connsiteY0" fmla="*/ 0 h 2685830"/>
              <a:gd name="connsiteX1" fmla="*/ 7307469 w 7307469"/>
              <a:gd name="connsiteY1" fmla="*/ 217371 h 2685830"/>
              <a:gd name="connsiteX2" fmla="*/ 6911073 w 7307469"/>
              <a:gd name="connsiteY2" fmla="*/ 2685830 h 2685830"/>
              <a:gd name="connsiteX3" fmla="*/ 0 w 7307469"/>
              <a:gd name="connsiteY3" fmla="*/ 2684186 h 2685830"/>
              <a:gd name="connsiteX4" fmla="*/ 447528 w 7307469"/>
              <a:gd name="connsiteY4" fmla="*/ 0 h 2685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7469" h="2685830">
                <a:moveTo>
                  <a:pt x="447528" y="0"/>
                </a:moveTo>
                <a:lnTo>
                  <a:pt x="7307469" y="217371"/>
                </a:lnTo>
                <a:lnTo>
                  <a:pt x="6911073" y="2685830"/>
                </a:lnTo>
                <a:lnTo>
                  <a:pt x="0" y="2684186"/>
                </a:lnTo>
                <a:lnTo>
                  <a:pt x="447528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10B49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6982904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62" r:id="rId3"/>
    <p:sldLayoutId id="2147483679" r:id="rId4"/>
    <p:sldLayoutId id="2147483759" r:id="rId5"/>
    <p:sldLayoutId id="2147483752" r:id="rId6"/>
    <p:sldLayoutId id="2147483755" r:id="rId7"/>
    <p:sldLayoutId id="2147483780" r:id="rId8"/>
    <p:sldLayoutId id="2147483788" r:id="rId9"/>
    <p:sldLayoutId id="2147483789" r:id="rId10"/>
    <p:sldLayoutId id="2147483795" r:id="rId11"/>
    <p:sldLayoutId id="2147483776" r:id="rId12"/>
    <p:sldLayoutId id="214748370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0CA41-C91F-CD4F-9CB7-B5052245C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3FBB3498-C78C-AD33-735C-CE1F1A51A07B}"/>
              </a:ext>
            </a:extLst>
          </p:cNvPr>
          <p:cNvSpPr txBox="1"/>
          <p:nvPr/>
        </p:nvSpPr>
        <p:spPr>
          <a:xfrm>
            <a:off x="6180059" y="2472180"/>
            <a:ext cx="514198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3600" b="1" i="0" dirty="0">
                <a:solidFill>
                  <a:srgbClr val="10B497"/>
                </a:solidFill>
                <a:effectLst/>
                <a:latin typeface="Pirulen Rg" panose="020B0605020200080104" pitchFamily="34" charset="0"/>
              </a:rPr>
              <a:t>DEVELOPMENT</a:t>
            </a:r>
          </a:p>
          <a:p>
            <a:pPr algn="l"/>
            <a:r>
              <a:rPr lang="fr-FR" sz="3600" b="1" dirty="0">
                <a:solidFill>
                  <a:srgbClr val="10B497"/>
                </a:solidFill>
                <a:latin typeface="Pirulen Rg" panose="020B0605020200080104" pitchFamily="34" charset="0"/>
              </a:rPr>
              <a:t>&amp; LANGUAGES</a:t>
            </a:r>
            <a:endParaRPr lang="fr-FR" sz="3600" b="1" i="0" dirty="0">
              <a:solidFill>
                <a:srgbClr val="10B497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441EB1-FC06-7FD9-1457-56C2EB1362A9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FD8DB5CE-4373-D81F-1440-D4475D67A188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19821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C3664B-3D37-2DFD-E942-C9DF3134B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23">
            <a:extLst>
              <a:ext uri="{FF2B5EF4-FFF2-40B4-BE49-F238E27FC236}">
                <a16:creationId xmlns:a16="http://schemas.microsoft.com/office/drawing/2014/main" id="{81AE4290-19EC-593B-EDB5-2C70E1363174}"/>
              </a:ext>
            </a:extLst>
          </p:cNvPr>
          <p:cNvSpPr txBox="1"/>
          <p:nvPr/>
        </p:nvSpPr>
        <p:spPr>
          <a:xfrm>
            <a:off x="8664860" y="4369974"/>
            <a:ext cx="20794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MOTHER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HALL 9000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F386B6CA-D520-950F-679D-605CAC25E8D0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29BBA6B7-563F-8E14-8BA8-288A576741F9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10B497"/>
                </a:solidFill>
                <a:effectLst/>
                <a:latin typeface="Pirulen Rg" panose="020B0605020200080104" pitchFamily="34" charset="0"/>
              </a:rPr>
              <a:t>The </a:t>
            </a:r>
            <a:r>
              <a:rPr lang="fr-FR" sz="5000" b="1" i="0" dirty="0" err="1">
                <a:solidFill>
                  <a:srgbClr val="10B497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5000" b="1" i="0" dirty="0">
              <a:solidFill>
                <a:srgbClr val="10B497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4" name="TextBox 23">
            <a:extLst>
              <a:ext uri="{FF2B5EF4-FFF2-40B4-BE49-F238E27FC236}">
                <a16:creationId xmlns:a16="http://schemas.microsoft.com/office/drawing/2014/main" id="{E4E70FF7-E8CF-505E-93AC-E5FECB4FC653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10B497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05FC4A-C9ED-3C41-CCA4-4061A1AB8752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46294208-7348-DF69-734E-FEF2601B1A07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6202998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573FB-49AE-3F6A-2811-FEE05A1DE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AF26158B-7807-AFC8-1156-B27E5C3C0950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10B497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2FCBD2-682E-986B-D2FD-696BFB21823C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0032D09C-1739-F6D1-772D-E995A59DD8E8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24">
            <a:extLst>
              <a:ext uri="{FF2B5EF4-FFF2-40B4-BE49-F238E27FC236}">
                <a16:creationId xmlns:a16="http://schemas.microsoft.com/office/drawing/2014/main" id="{8D5767DA-D75F-2E47-9649-2EA735D7F413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10" name="TextBox 23">
            <a:extLst>
              <a:ext uri="{FF2B5EF4-FFF2-40B4-BE49-F238E27FC236}">
                <a16:creationId xmlns:a16="http://schemas.microsoft.com/office/drawing/2014/main" id="{30E9142B-05A0-1C85-B3E9-2936782D5B06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03511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8E915-3D7B-BAD1-E192-4732754CF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ross 27">
            <a:extLst>
              <a:ext uri="{FF2B5EF4-FFF2-40B4-BE49-F238E27FC236}">
                <a16:creationId xmlns:a16="http://schemas.microsoft.com/office/drawing/2014/main" id="{49EED50D-92E0-9440-7119-6B2125A518C9}"/>
              </a:ext>
            </a:extLst>
          </p:cNvPr>
          <p:cNvSpPr/>
          <p:nvPr/>
        </p:nvSpPr>
        <p:spPr>
          <a:xfrm flipH="1">
            <a:off x="5522677" y="2146077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127.0.0.1:6363[2]&gt; zadd hackers 1953 &quot;Richard Stallman&quot;…">
            <a:extLst>
              <a:ext uri="{FF2B5EF4-FFF2-40B4-BE49-F238E27FC236}">
                <a16:creationId xmlns:a16="http://schemas.microsoft.com/office/drawing/2014/main" id="{DC56AC70-E933-98D8-453D-EED764638BD4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  <a:r>
              <a:rPr lang="fr-FR" sz="1600" dirty="0">
                <a:solidFill>
                  <a:srgbClr val="8877D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10B49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3D4365-289A-E97B-6186-AE6ABAB0C6DE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130C6522-C5D7-57DB-3823-44DBA9842ECF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D9372159-52C9-AB7F-F634-610291FF7812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220685002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FF1821-A63A-9211-1977-DAEC8349B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ross 16">
            <a:extLst>
              <a:ext uri="{FF2B5EF4-FFF2-40B4-BE49-F238E27FC236}">
                <a16:creationId xmlns:a16="http://schemas.microsoft.com/office/drawing/2014/main" id="{7E88256A-0215-BEAB-0162-43059EDC9C48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1FC5E4A1-662B-B530-4F7D-4BBCB82CC4F7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5D49D8B-EA7C-1C35-2151-57BE9E558CA7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2">
            <a:extLst>
              <a:ext uri="{FF2B5EF4-FFF2-40B4-BE49-F238E27FC236}">
                <a16:creationId xmlns:a16="http://schemas.microsoft.com/office/drawing/2014/main" id="{D481D50E-CE3F-C76E-7ACA-D60872F96FB5}"/>
              </a:ext>
            </a:extLst>
          </p:cNvPr>
          <p:cNvSpPr txBox="1"/>
          <p:nvPr/>
        </p:nvSpPr>
        <p:spPr>
          <a:xfrm>
            <a:off x="2460522" y="5242721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AE58C1BA-9D6B-A283-E558-504F8E722125}"/>
              </a:ext>
            </a:extLst>
          </p:cNvPr>
          <p:cNvSpPr txBox="1"/>
          <p:nvPr/>
        </p:nvSpPr>
        <p:spPr>
          <a:xfrm>
            <a:off x="2359783" y="3165529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10B497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56601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3734390-8ECD-6923-5D95-DE4AFC42152F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DDD72CF6-92A2-E407-E10D-E7A52477490C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EB89B4C2-1E91-C5A7-AFFF-E8AA09BB6ADD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</p:spTree>
    <p:extLst>
      <p:ext uri="{BB962C8B-B14F-4D97-AF65-F5344CB8AC3E}">
        <p14:creationId xmlns:p14="http://schemas.microsoft.com/office/powerpoint/2010/main" val="383857026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9A03A0E2-3D7E-92AA-78D6-88EB3ABEEDCF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3D8E34-5709-08A4-9A35-AB7EC5C6B0D5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E35CDAAE-6CF3-2234-E001-136A2213C671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3984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3244</TotalTime>
  <Words>191</Words>
  <Application>Microsoft Office PowerPoint</Application>
  <PresentationFormat>Grand écran</PresentationFormat>
  <Paragraphs>52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Pirulen Rg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50</cp:revision>
  <dcterms:created xsi:type="dcterms:W3CDTF">2023-01-26T08:16:31Z</dcterms:created>
  <dcterms:modified xsi:type="dcterms:W3CDTF">2024-03-02T16:11:47Z</dcterms:modified>
</cp:coreProperties>
</file>

<file path=docProps/thumbnail.jpeg>
</file>